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.xml" ContentType="application/vnd.openxmlformats-officedocument.presentationml.tag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63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1F8A-C62D-6740-8478-7DAF2607AC9C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24E6F-2A67-224F-95CC-BAEE164DB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5FB1-AD7B-1744-94DB-41EEEC7BCF01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9E054-99AF-0840-8B8B-4BD1844DC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0DBE-09A7-A647-92B7-7B1443775A19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7EC1-2E6A-AA4C-9237-7A51C2714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video" Target="file://localhost/Users/dgalvan/Documents/Research/EvansAllHandsPresentation2011/20110311_JapanAtJapan_DualPass_SongModel_color_TrimmedShorter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video" Target="file://localhost/Users/dgalvan/Documents/Research/EvansAllHandsPresentation2011/20110311_JapanAtJapan_DualPass_SongModel_color_TrimmedShorter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video" Target="file://localhost/Users/dgalvan/Documents/Research/EvansAllHandsPresentation2011/20110311_JapanAtJapan_DualPass_SongModel_color_TrimmedShorter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openxmlformats.org/officeDocument/2006/relationships/tags" Target="../tags/tag4.xml"/><Relationship Id="rId2" Type="http://schemas.openxmlformats.org/officeDocument/2006/relationships/video" Target="file://localhost/Users/dgalvan/Documents/Research/EvansAllHandsPresentation2011/20110311_JapanAtJapan_DualPass_SongModel_color_TrimmedShorter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20110311_JapanAtJapan_DualPass_SongModel_color_TrimmedShorter.wmv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80737" y="143933"/>
            <a:ext cx="6954131" cy="52155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4842469"/>
            <a:ext cx="4335196" cy="2023998"/>
            <a:chOff x="262468" y="3243645"/>
            <a:chExt cx="4335196" cy="2023998"/>
          </a:xfrm>
        </p:grpSpPr>
        <p:pic>
          <p:nvPicPr>
            <p:cNvPr id="4" name="Picture 3" descr="STECvsTime002754.png"/>
            <p:cNvPicPr>
              <a:picLocks noChangeAspect="1"/>
            </p:cNvPicPr>
            <p:nvPr/>
          </p:nvPicPr>
          <p:blipFill>
            <a:blip r:embed="rId5"/>
            <a:srcRect l="5208" t="5556" r="8333" b="68352"/>
            <a:stretch>
              <a:fillRect/>
            </a:stretch>
          </p:blipFill>
          <p:spPr>
            <a:xfrm>
              <a:off x="262468" y="3243645"/>
              <a:ext cx="4335196" cy="9812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19425" y="3646919"/>
              <a:ext cx="1110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Earthquake:</a:t>
              </a:r>
            </a:p>
            <a:p>
              <a:r>
                <a:rPr lang="en-US" sz="1200" dirty="0" smtClean="0"/>
                <a:t>05:46:23 UT</a:t>
              </a:r>
              <a:endParaRPr lang="en-US" sz="1200" dirty="0"/>
            </a:p>
          </p:txBody>
        </p:sp>
        <p:pic>
          <p:nvPicPr>
            <p:cNvPr id="8" name="Picture 7" descr="STECvsTime002754.png"/>
            <p:cNvPicPr>
              <a:picLocks noChangeAspect="1"/>
            </p:cNvPicPr>
            <p:nvPr/>
          </p:nvPicPr>
          <p:blipFill>
            <a:blip r:embed="rId5"/>
            <a:srcRect l="5208" t="65425" r="8333" b="5556"/>
            <a:stretch>
              <a:fillRect/>
            </a:stretch>
          </p:blipFill>
          <p:spPr>
            <a:xfrm>
              <a:off x="262468" y="4176320"/>
              <a:ext cx="4335196" cy="109132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rot="5400000">
              <a:off x="294778" y="4170162"/>
              <a:ext cx="1650347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562" y="152400"/>
            <a:ext cx="932524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Tohoku Tsunami Seen in Ionosphere Using GPS</a:t>
            </a:r>
            <a:br>
              <a:rPr lang="en-US" sz="2000" dirty="0" smtClean="0"/>
            </a:br>
            <a:r>
              <a:rPr lang="en-US" sz="2000" dirty="0" smtClean="0"/>
              <a:t>Compared with JPL’s Song Tsunami Model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5196" y="6611779"/>
            <a:ext cx="4808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Attila </a:t>
            </a:r>
            <a:r>
              <a:rPr lang="en-US" sz="1000" dirty="0" err="1" smtClean="0"/>
              <a:t>Komjathy</a:t>
            </a:r>
            <a:r>
              <a:rPr lang="en-US" sz="1000" dirty="0" smtClean="0"/>
              <a:t> (335G), David Galvan (335G),  Y. Tony Song (3244), Tony </a:t>
            </a:r>
            <a:r>
              <a:rPr lang="en-US" sz="1000" dirty="0" err="1" smtClean="0"/>
              <a:t>Mannucci</a:t>
            </a:r>
            <a:r>
              <a:rPr lang="en-US" sz="1000" dirty="0" smtClean="0"/>
              <a:t> (335G)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65770" y="3725333"/>
            <a:ext cx="17426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Observations from ~1200 GPS receivers</a:t>
            </a:r>
            <a:endParaRPr 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970665" y="4714490"/>
            <a:ext cx="2610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One of 1200 GPS receiver observations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1380" y="4785994"/>
            <a:ext cx="4662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Tsunami generates atmospheric gravity waves that propagate to ionosphere.</a:t>
            </a:r>
          </a:p>
          <a:p>
            <a:r>
              <a:rPr lang="en-US" sz="1600" dirty="0" smtClean="0"/>
              <a:t>- Allows imaging of tsunami using GPS Total Electron Content.</a:t>
            </a:r>
          </a:p>
          <a:p>
            <a:endParaRPr lang="en-US" sz="1600" dirty="0" smtClean="0"/>
          </a:p>
          <a:p>
            <a:r>
              <a:rPr lang="en-US" sz="1600" dirty="0" smtClean="0"/>
              <a:t>Potential application:</a:t>
            </a:r>
          </a:p>
          <a:p>
            <a:r>
              <a:rPr lang="en-US" sz="1600" dirty="0" smtClean="0"/>
              <a:t>- Real-time tsunami monitoring and early warning</a:t>
            </a:r>
          </a:p>
          <a:p>
            <a:endParaRPr lang="en-US" sz="1600" dirty="0" smtClean="0"/>
          </a:p>
        </p:txBody>
      </p:sp>
    </p:spTree>
    <p:custDataLst>
      <p:tags r:id="rId1"/>
    </p:custDataLst>
  </p:cSld>
  <p:clrMapOvr>
    <a:masterClrMapping/>
  </p:clrMapOvr>
  <p:transition advTm="97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0110311_JapanAtJapan_DualPass_SongModel_color_TrimmedShorter.wmv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37224" y="169328"/>
            <a:ext cx="7837966" cy="587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562" y="152400"/>
            <a:ext cx="932524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Tohoku Tsunami Seen in Ionosphere Using GPS</a:t>
            </a:r>
            <a:br>
              <a:rPr lang="en-US" sz="2000" dirty="0" smtClean="0"/>
            </a:br>
            <a:r>
              <a:rPr lang="en-US" sz="2000" dirty="0" smtClean="0"/>
              <a:t>Compared with JPL’s Song Tsunami Model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6395" y="6355654"/>
            <a:ext cx="30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Attila </a:t>
            </a:r>
            <a:r>
              <a:rPr lang="en-US" sz="1200" dirty="0" err="1" smtClean="0"/>
              <a:t>Komjathy</a:t>
            </a:r>
            <a:r>
              <a:rPr lang="en-US" sz="1200" dirty="0" smtClean="0"/>
              <a:t> (335G), David Galvan (335G), </a:t>
            </a:r>
          </a:p>
          <a:p>
            <a:r>
              <a:rPr lang="en-US" sz="1200" dirty="0" smtClean="0"/>
              <a:t>Y. Tony Song (3244), Tony </a:t>
            </a:r>
            <a:r>
              <a:rPr lang="en-US" sz="1200" dirty="0" err="1" smtClean="0"/>
              <a:t>Mannucci</a:t>
            </a:r>
            <a:r>
              <a:rPr lang="en-US" sz="1200" dirty="0" smtClean="0"/>
              <a:t> (335G)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1154" y="5493880"/>
            <a:ext cx="7606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Tsunami generates atmospheric gravity waves that propagate to ionosphere. </a:t>
            </a:r>
          </a:p>
          <a:p>
            <a:r>
              <a:rPr lang="en-US" sz="1600" dirty="0" smtClean="0"/>
              <a:t>Allows imaging of tsunami using GPS Total Electron Content (TEC).</a:t>
            </a:r>
          </a:p>
          <a:p>
            <a:endParaRPr lang="en-US" sz="1600" dirty="0" smtClean="0"/>
          </a:p>
          <a:p>
            <a:r>
              <a:rPr lang="en-US" sz="1600" dirty="0" smtClean="0"/>
              <a:t>Potential application:</a:t>
            </a:r>
          </a:p>
          <a:p>
            <a:r>
              <a:rPr lang="en-US" sz="1600" dirty="0" smtClean="0"/>
              <a:t>-Real-time tsunami monitoring and early warning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5448" y="4186998"/>
            <a:ext cx="174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from ~1200 GPS receivers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97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20110311_JapanAtJapan_DualPass_SongModel_color_TrimmedShorter.wmv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80737" y="143933"/>
            <a:ext cx="6954131" cy="5215599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0" y="4842469"/>
            <a:ext cx="4335196" cy="2023998"/>
            <a:chOff x="262468" y="3243645"/>
            <a:chExt cx="4335196" cy="2023998"/>
          </a:xfrm>
        </p:grpSpPr>
        <p:pic>
          <p:nvPicPr>
            <p:cNvPr id="4" name="Picture 3" descr="STECvsTime002754.png"/>
            <p:cNvPicPr>
              <a:picLocks noChangeAspect="1"/>
            </p:cNvPicPr>
            <p:nvPr/>
          </p:nvPicPr>
          <p:blipFill>
            <a:blip r:embed="rId5"/>
            <a:srcRect l="5208" t="5556" r="8333" b="68352"/>
            <a:stretch>
              <a:fillRect/>
            </a:stretch>
          </p:blipFill>
          <p:spPr>
            <a:xfrm>
              <a:off x="262468" y="3243645"/>
              <a:ext cx="4335196" cy="9812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19425" y="3646919"/>
              <a:ext cx="1110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Earthquake:</a:t>
              </a:r>
            </a:p>
            <a:p>
              <a:r>
                <a:rPr lang="en-US" sz="1200" dirty="0" smtClean="0"/>
                <a:t>05:46:23 UT</a:t>
              </a:r>
              <a:endParaRPr lang="en-US" sz="1200" dirty="0"/>
            </a:p>
          </p:txBody>
        </p:sp>
        <p:pic>
          <p:nvPicPr>
            <p:cNvPr id="8" name="Picture 7" descr="STECvsTime002754.png"/>
            <p:cNvPicPr>
              <a:picLocks noChangeAspect="1"/>
            </p:cNvPicPr>
            <p:nvPr/>
          </p:nvPicPr>
          <p:blipFill>
            <a:blip r:embed="rId5"/>
            <a:srcRect l="5208" t="65425" r="8333" b="5556"/>
            <a:stretch>
              <a:fillRect/>
            </a:stretch>
          </p:blipFill>
          <p:spPr>
            <a:xfrm>
              <a:off x="262468" y="4176320"/>
              <a:ext cx="4335196" cy="109132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rot="5400000">
              <a:off x="294778" y="4170162"/>
              <a:ext cx="1650347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562" y="152400"/>
            <a:ext cx="932524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Tohoku Tsunami Seen in Ionosphere Using GPS</a:t>
            </a:r>
            <a:br>
              <a:rPr lang="en-US" sz="2000" dirty="0" smtClean="0"/>
            </a:br>
            <a:r>
              <a:rPr lang="en-US" sz="2000" dirty="0" smtClean="0"/>
              <a:t>Compared with JPL’s Song Tsunami Model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5196" y="6611779"/>
            <a:ext cx="4808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Attila </a:t>
            </a:r>
            <a:r>
              <a:rPr lang="en-US" sz="1000" dirty="0" err="1" smtClean="0"/>
              <a:t>Komjathy</a:t>
            </a:r>
            <a:r>
              <a:rPr lang="en-US" sz="1000" dirty="0" smtClean="0"/>
              <a:t> (335G), David Galvan (335G),  Y. Tony Song (3244), Tony </a:t>
            </a:r>
            <a:r>
              <a:rPr lang="en-US" sz="1000" dirty="0" err="1" smtClean="0"/>
              <a:t>Mannucci</a:t>
            </a:r>
            <a:r>
              <a:rPr lang="en-US" sz="1000" dirty="0" smtClean="0"/>
              <a:t> (335G)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81380" y="4785994"/>
            <a:ext cx="4662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Tsunami generates atmospheric gravity waves that propagate to ionosphere.</a:t>
            </a:r>
          </a:p>
          <a:p>
            <a:r>
              <a:rPr lang="en-US" sz="1600" dirty="0" smtClean="0"/>
              <a:t>- Allows imaging of tsunami using GPS Total Electron Content.</a:t>
            </a:r>
          </a:p>
          <a:p>
            <a:endParaRPr lang="en-US" sz="1600" dirty="0" smtClean="0"/>
          </a:p>
          <a:p>
            <a:r>
              <a:rPr lang="en-US" sz="1600" dirty="0" smtClean="0"/>
              <a:t>Potential application:</a:t>
            </a:r>
          </a:p>
          <a:p>
            <a:r>
              <a:rPr lang="en-US" sz="1600" dirty="0" smtClean="0"/>
              <a:t>- Real-time tsunami monitoring and early warning</a:t>
            </a:r>
          </a:p>
          <a:p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70665" y="4714490"/>
            <a:ext cx="2610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One of 1200 GPS receiver observations</a:t>
            </a:r>
            <a:endParaRPr lang="en-US" sz="12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2650067" y="1571599"/>
            <a:ext cx="1518364" cy="663601"/>
            <a:chOff x="2650067" y="1571599"/>
            <a:chExt cx="1518364" cy="6636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776133" y="1940931"/>
              <a:ext cx="392298" cy="294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50067" y="1571599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Gravity Waves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V="1">
            <a:off x="4332179" y="3521948"/>
            <a:ext cx="468868" cy="462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55533" y="38724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Gravity Waves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335196" y="3872468"/>
            <a:ext cx="482014" cy="139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13866" y="3195765"/>
            <a:ext cx="1610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Tsunami 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523284" y="3068746"/>
            <a:ext cx="373328" cy="111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09948" y="3048000"/>
            <a:ext cx="336449" cy="263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65770" y="3725333"/>
            <a:ext cx="17426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Observations from ~1200 GPS receivers</a:t>
            </a:r>
            <a:endParaRPr lang="en-US" sz="1700" dirty="0"/>
          </a:p>
        </p:txBody>
      </p:sp>
    </p:spTree>
    <p:custDataLst>
      <p:tags r:id="rId1"/>
    </p:custDataLst>
  </p:cSld>
  <p:clrMapOvr>
    <a:masterClrMapping/>
  </p:clrMapOvr>
  <p:transition advTm="97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3" grpId="0"/>
      <p:bldP spid="23" grpId="1"/>
      <p:bldP spid="23" grpId="2"/>
      <p:bldP spid="23" grpId="3"/>
      <p:bldP spid="26" grpId="0"/>
      <p:bldP spid="26" grpId="1"/>
      <p:bldP spid="26" grpId="2"/>
      <p:bldP spid="2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0110311_JapanAtJapan_DualPass_SongModel_color_TrimmedShorter.wmv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37224" y="169328"/>
            <a:ext cx="7837966" cy="587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562" y="152400"/>
            <a:ext cx="932524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Tohoku Tsunami Seen in Ionosphere Using GPS</a:t>
            </a:r>
            <a:br>
              <a:rPr lang="en-US" sz="2000" dirty="0" smtClean="0"/>
            </a:br>
            <a:r>
              <a:rPr lang="en-US" sz="2000" dirty="0" smtClean="0"/>
              <a:t>Compared with JPL’s Song Tsunami Model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6395" y="6355654"/>
            <a:ext cx="30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Attila </a:t>
            </a:r>
            <a:r>
              <a:rPr lang="en-US" sz="1200" dirty="0" err="1" smtClean="0"/>
              <a:t>Komjathy</a:t>
            </a:r>
            <a:r>
              <a:rPr lang="en-US" sz="1200" dirty="0" smtClean="0"/>
              <a:t> (335G), David Galvan (335G), </a:t>
            </a:r>
          </a:p>
          <a:p>
            <a:r>
              <a:rPr lang="en-US" sz="1200" dirty="0" smtClean="0"/>
              <a:t>Y. Tony Song (3244), Tony </a:t>
            </a:r>
            <a:r>
              <a:rPr lang="en-US" sz="1200" dirty="0" err="1" smtClean="0"/>
              <a:t>Mannucci</a:t>
            </a:r>
            <a:r>
              <a:rPr lang="en-US" sz="1200" dirty="0" smtClean="0"/>
              <a:t> (335G)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1154" y="5493880"/>
            <a:ext cx="7606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Tsunami generates atmospheric gravity waves that propagate to ionosphere. </a:t>
            </a:r>
          </a:p>
          <a:p>
            <a:r>
              <a:rPr lang="en-US" sz="1600" dirty="0" smtClean="0"/>
              <a:t>Allows imaging of tsunami using GPS Total Electron Content (TEC).</a:t>
            </a:r>
          </a:p>
          <a:p>
            <a:endParaRPr lang="en-US" sz="1600" dirty="0" smtClean="0"/>
          </a:p>
          <a:p>
            <a:r>
              <a:rPr lang="en-US" sz="1600" dirty="0" smtClean="0"/>
              <a:t>Potential application:</a:t>
            </a:r>
          </a:p>
          <a:p>
            <a:r>
              <a:rPr lang="en-US" sz="1600" dirty="0" smtClean="0"/>
              <a:t>-Real-time tsunami monitoring and early warning</a:t>
            </a:r>
          </a:p>
        </p:txBody>
      </p:sp>
      <p:grpSp>
        <p:nvGrpSpPr>
          <p:cNvPr id="20" name="Group 17"/>
          <p:cNvGrpSpPr/>
          <p:nvPr/>
        </p:nvGrpSpPr>
        <p:grpSpPr>
          <a:xfrm>
            <a:off x="2599265" y="1832464"/>
            <a:ext cx="1518364" cy="663601"/>
            <a:chOff x="2650067" y="1571599"/>
            <a:chExt cx="1518364" cy="66360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76133" y="1940931"/>
              <a:ext cx="392298" cy="294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50067" y="1571599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Gravity Waves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rot="16200000" flipV="1">
            <a:off x="4275411" y="3960922"/>
            <a:ext cx="468868" cy="462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8765" y="431144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Gravity Waves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4278428" y="4311442"/>
            <a:ext cx="482014" cy="139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41391" y="3535864"/>
            <a:ext cx="1610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Tsunami 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650809" y="3408845"/>
            <a:ext cx="373328" cy="111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837473" y="3388099"/>
            <a:ext cx="336449" cy="263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67370" y="4241800"/>
            <a:ext cx="17426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Observations from ~1200 GPS receivers</a:t>
            </a:r>
            <a:endParaRPr lang="en-US" sz="1700" dirty="0"/>
          </a:p>
        </p:txBody>
      </p:sp>
    </p:spTree>
    <p:custDataLst>
      <p:tags r:id="rId1"/>
    </p:custDataLst>
  </p:cSld>
  <p:clrMapOvr>
    <a:masterClrMapping/>
  </p:clrMapOvr>
  <p:transition advTm="97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6" grpId="0"/>
      <p:bldP spid="26" grpId="1"/>
      <p:bldP spid="26" grpId="2"/>
      <p:bldP spid="26" grpId="3"/>
      <p:bldP spid="29" grpId="0"/>
      <p:bldP spid="29" grpId="1"/>
      <p:bldP spid="29" grpId="2"/>
      <p:bldP spid="29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8.: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8.: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8.: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8.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360</Words>
  <Application>Microsoft Macintosh PowerPoint</Application>
  <PresentationFormat>On-screen Show (4:3)</PresentationFormat>
  <Paragraphs>48</Paragraphs>
  <Slides>4</Slides>
  <Notes>0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Tohoku Tsunami Seen in Ionosphere Using GPS Compared with JPL’s Song Tsunami Model</vt:lpstr>
      <vt:lpstr>Tohoku Tsunami Seen in Ionosphere Using GPS Compared with JPL’s Song Tsunami Model</vt:lpstr>
      <vt:lpstr>Tohoku Tsunami Seen in Ionosphere Using GPS Compared with JPL’s Song Tsunami Model</vt:lpstr>
      <vt:lpstr>Tohoku Tsunami Seen in Ionosphere Using GPS Compared with JPL’s Song Tsunami Model</vt:lpstr>
    </vt:vector>
  </TitlesOfParts>
  <Company>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Galvan</dc:creator>
  <cp:lastModifiedBy>David Galvan</cp:lastModifiedBy>
  <cp:revision>8</cp:revision>
  <dcterms:created xsi:type="dcterms:W3CDTF">2011-07-14T18:00:07Z</dcterms:created>
  <dcterms:modified xsi:type="dcterms:W3CDTF">2011-07-14T18:02:12Z</dcterms:modified>
</cp:coreProperties>
</file>